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KDRErLkcElGNNVDJ7PznWQ==" hashData="njyj1wZSCi6cRUseGNDhZkIxOuuWtF6NxeUT/Fr5Om61TeNEmGHERjyRoU1Dhhn4cnmoyY91o8TqQoXGxoF1rQ=="/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38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85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FDA1855E-D8A8-4B5E-B584-E7F5BF77D32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60AA1FF-C3AC-4059-9462-3AB2A853DA5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41CB5-7C29-45DE-B9B9-3F21E6C979D1}" type="datetimeFigureOut">
              <a:rPr lang="zh-TW" altLang="en-US" smtClean="0"/>
              <a:t>2024/3/2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51BBF204-08A8-4392-911C-354C0AB3DA4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1328F9A-3627-4DA0-8E8F-8D3BC57D44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01E5B-75E5-4E24-A5CD-B6E7E52EBA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4915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FC9DBF-39BB-4050-B9D5-BBA44D4AC9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1332EC0-2716-4E32-A8AE-6ED05DAF2E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FD26EC-7717-49FF-9BCE-0BE34EE1B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54F47A6-DE15-4A01-9A02-600A2568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6055187-A09F-480F-A900-94A0DA2EA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8508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9470DF-BB10-4262-99D0-E633CA7B8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E0C41D7-D3D5-42F8-91A0-9C75869399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3CF392-3E5F-46F5-8384-0C9074899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13D438E-0964-499D-8102-D7B68933B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CF0FBFC-EF9C-4857-97CC-5C09EC2B1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760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2720D5B4-6671-4750-8D91-824CE66891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2A29FB7-76FA-4474-836C-999B487D6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5AA5B3A-6583-4F7F-8EAB-240C51922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DC6FC6F-941C-4A27-B3CC-8140C1209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352BB22-EFC3-4813-8A1E-69A6FC916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6478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EA2B2E-ED25-4651-9059-F220DC6EB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20E2C75-9F4D-44E9-A175-577CB8984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1E61917-77E9-427B-A797-C3808A21B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2A41C02-E97B-45E8-9E79-D5288254F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DE0BB63-0396-4C50-BD60-8E17180E5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289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F92291-F527-419D-A84C-FFDCD66DF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E7F2638-689E-4405-9E75-8521E2F07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3DC2755-5AD9-4419-8352-09CB5717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A8EDEB7-62BD-4B7C-8FF4-971B8E3A4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1B6FF31-332A-4B79-98E2-F631AB928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8553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400D81-38C3-407F-A596-5E2B2E063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BC6B3F5-B695-4C50-A590-B6885BC65E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A4856F5-60D8-48AD-A317-D5AEDF147F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0457FEC-9BBD-417D-865A-ADA5F4B28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3F2A08A-A762-4213-9B3E-EBB7C0C59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7554122-FA2A-44D7-AED2-4C8D77FFC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224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5065C7-F4C6-4FDC-ACE5-2A220E637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ED74A40-E896-4AB7-85D8-CEDC8131F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5E5A933-CBE8-48EE-AA95-9069C5976F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5B330B4-DC88-4D41-B4F5-43E7861DDD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FB6F724-27A9-4301-B676-023F3BDA3D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EBD2CC71-8DB4-42C8-9D3A-35432FE62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2024/3/2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F8BDB51-43A8-40FC-99DF-3E1D83A07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CD756D1-229D-40BA-B31A-887362FD8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2995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A00C1A-5C6D-40D3-85F5-67DC635CA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A3C81FB-1FF3-468A-9799-25ED77A6B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2024/3/2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850D5C5-254C-4F0B-88F2-D89EF633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1F908E8-6101-4E7C-AD96-5BD84DFFE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9005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44ED156-2F87-439D-9DE7-748FB94DF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2024/3/2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CDA5B62-0B6B-42FB-863F-1E27B5321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DBE6F2A-96C9-4143-9B12-C1799B5B2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D143956E-AAFB-4AA6-A22B-8AA7597F8F16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245" y="6254750"/>
            <a:ext cx="5477510" cy="466725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3A51133E-5493-40C8-9FCD-A2C5EBC3C0BF}"/>
              </a:ext>
            </a:extLst>
          </p:cNvPr>
          <p:cNvSpPr/>
          <p:nvPr userDrawn="1"/>
        </p:nvSpPr>
        <p:spPr>
          <a:xfrm>
            <a:off x="3239589" y="340279"/>
            <a:ext cx="27344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800" dirty="0"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家課</a:t>
            </a:r>
            <a:r>
              <a:rPr lang="nl-NL" altLang="zh-TW" sz="2800" dirty="0"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/</a:t>
            </a:r>
            <a:r>
              <a:rPr lang="zh-TW" altLang="zh-TW" sz="2800" dirty="0"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 </a:t>
            </a:r>
            <a:r>
              <a:rPr lang="nl-NL" altLang="zh-TW" sz="2800" dirty="0">
                <a:ea typeface="PMingLiU" panose="02020500000000000000" pitchFamily="18" charset="-120"/>
                <a:cs typeface="Arial" panose="020B0604020202020204" pitchFamily="34" charset="0"/>
              </a:rPr>
              <a:t>Huiswerk </a:t>
            </a:r>
            <a:endParaRPr lang="zh-TW" altLang="en-US" sz="2800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B8BCFD86-C6BA-4B3A-8250-446B8547FAE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26139" y="282699"/>
            <a:ext cx="2319968" cy="638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850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FE0B8D-ADA6-4F8B-A2EA-40DA7AD38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F6AE177-76E2-433A-BC1F-A3DDFA35D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685C299-A909-45CA-A67B-917DB338E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CCEBA06-E239-46A6-9221-DA093C4BD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8DC1C67-8990-45FF-9843-73A70183D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D48EBE6-9C4D-4AE9-BF43-5BD3B5D09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0032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5B1685-EEE7-4432-83FE-6A321783D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982EA8E-86E4-442C-8BB0-2960ECB22A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EC09316-DAC9-4C99-A449-920A1CA4B5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00A4FBF-1CF7-4508-AA00-FF1C09876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7E5228F-BC5D-44A2-B1C9-DE37A9344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1975FB3-C486-469B-B009-3F0A8D816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508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776319ED-CFD6-4906-A311-6A6D47F00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05B43CF-5D3C-46CC-8FC0-A54CEE2B4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7DC6276-3E3B-4C54-B20B-E6B0BA79E7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0A81F-D691-4FBD-9F58-11AB6A128402}" type="datetimeFigureOut">
              <a:rPr lang="zh-TW" altLang="en-US" smtClean="0"/>
              <a:t>2024/3/2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22F8368-4063-479D-98F8-1BE53E87C4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662E8AE-41E9-4ED8-ADFD-B8FDDCC9AA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794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01111A8B-FE16-4525-8C18-9E7205C2D48E}"/>
              </a:ext>
            </a:extLst>
          </p:cNvPr>
          <p:cNvSpPr/>
          <p:nvPr/>
        </p:nvSpPr>
        <p:spPr>
          <a:xfrm>
            <a:off x="5764942" y="195863"/>
            <a:ext cx="1772680" cy="662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三月二日</a:t>
            </a:r>
            <a:endParaRPr lang="nl-NL" altLang="zh-TW" sz="2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654F7EE-C44E-42A7-BD7B-2652117C1A6C}"/>
              </a:ext>
            </a:extLst>
          </p:cNvPr>
          <p:cNvSpPr/>
          <p:nvPr/>
        </p:nvSpPr>
        <p:spPr>
          <a:xfrm>
            <a:off x="2218881" y="1417669"/>
            <a:ext cx="9407061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第17課     守株待兔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A.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各詞語寫一行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spcAft>
                <a:spcPts val="600"/>
              </a:spcAft>
            </a:pP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1.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守株待兔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2.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農夫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3.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耕種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4.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一頭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5.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撞斷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6.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不費氣力  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spcAft>
                <a:spcPts val="600"/>
              </a:spcAft>
            </a:pP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7.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獲得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8.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晚餐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9.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滿心歡喜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10.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鋤頭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11.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影子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12.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愚蠢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spcAft>
                <a:spcPts val="600"/>
              </a:spcAft>
            </a:pP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13.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腳踏實地 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14.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不勞而獲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spcAft>
                <a:spcPts val="600"/>
              </a:spcAft>
            </a:pPr>
            <a:r>
              <a:rPr lang="en-US" altLang="zh-TW" sz="2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B.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完成第十七課作業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spcAft>
                <a:spcPts val="600"/>
              </a:spcAft>
            </a:pPr>
            <a:r>
              <a:rPr lang="en-US" altLang="zh-TW" sz="2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C.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讀默第十六課 詞語    </a:t>
            </a:r>
            <a:r>
              <a:rPr lang="zh-TW" altLang="en-US" sz="2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三月九日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spcAft>
                <a:spcPts val="600"/>
              </a:spcAft>
            </a:pP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  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1.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掩耳盜鈴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2.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金光閃閃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3.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值錢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4.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偷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走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5.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用盡全力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6.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砸成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7.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揮動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spcAft>
                <a:spcPts val="600"/>
              </a:spcAft>
            </a:pP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  8.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自言自語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9.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鐘聲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10.</a:t>
            </a:r>
            <a:r>
              <a:rPr lang="zh-TW" altLang="en-US" sz="2000" dirty="0">
                <a:latin typeface="Fayin" pitchFamily="2" charset="-128"/>
                <a:ea typeface="Fayin" pitchFamily="2" charset="-128"/>
              </a:rPr>
              <a:t>以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為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11.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成語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12.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自作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聰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明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13.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欺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騙</a:t>
            </a:r>
            <a:endParaRPr lang="nl-NL" altLang="zh-TW" sz="20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733CAF45-829D-423A-A510-9AEEC2AA0E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91"/>
            <a:ext cx="12192000" cy="6854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608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117</Words>
  <Application>Microsoft Office PowerPoint</Application>
  <PresentationFormat>寬螢幕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Fayin</vt:lpstr>
      <vt:lpstr>Arial</vt:lpstr>
      <vt:lpstr>Calibri</vt:lpstr>
      <vt:lpstr>Calibri Light</vt:lpstr>
      <vt:lpstr>DFKai-SB</vt:lpstr>
      <vt:lpstr>FZZhongKai-B08</vt:lpstr>
      <vt:lpstr>PMingLiU</vt:lpstr>
      <vt:lpstr>PMingLiU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Kee-Chuen Wong</dc:creator>
  <cp:lastModifiedBy>K.C. Wong</cp:lastModifiedBy>
  <cp:revision>56</cp:revision>
  <dcterms:created xsi:type="dcterms:W3CDTF">2021-09-27T08:40:27Z</dcterms:created>
  <dcterms:modified xsi:type="dcterms:W3CDTF">2024-03-02T12:30:42Z</dcterms:modified>
</cp:coreProperties>
</file>